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41" r:id="rId4"/>
    <p:sldId id="342" r:id="rId5"/>
    <p:sldId id="343" r:id="rId6"/>
    <p:sldId id="344" r:id="rId7"/>
    <p:sldId id="345" r:id="rId8"/>
    <p:sldId id="347" r:id="rId9"/>
    <p:sldId id="348" r:id="rId10"/>
    <p:sldId id="349" r:id="rId11"/>
    <p:sldId id="351" r:id="rId12"/>
    <p:sldId id="352" r:id="rId13"/>
    <p:sldId id="356" r:id="rId14"/>
    <p:sldId id="357" r:id="rId15"/>
    <p:sldId id="346" r:id="rId16"/>
    <p:sldId id="25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BAC3A-0B10-4661-9F9F-4F1F4DB6467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1FAD-BA8B-4E53-8A28-9C122F622C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70ED-BD70-4CAC-8FB0-84F2AD02382F}" type="datetimeFigureOut">
              <a:rPr lang="es-ES" smtClean="0"/>
              <a:pPr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7CA7-FA38-4F37-BFAF-04BDB30879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Nueva carpeta\8cbfbaff4ab51e410bbae2495f833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340768"/>
            <a:ext cx="1368152" cy="13046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568952" cy="1470025"/>
          </a:xfrm>
        </p:spPr>
        <p:txBody>
          <a:bodyPr/>
          <a:lstStyle/>
          <a:p>
            <a:r>
              <a:rPr lang="es-ES" dirty="0" smtClean="0"/>
              <a:t>Propuesta Proyecto Fin de Postgrado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944216"/>
          </a:xfrm>
        </p:spPr>
        <p:txBody>
          <a:bodyPr>
            <a:normAutofit/>
          </a:bodyPr>
          <a:lstStyle/>
          <a:p>
            <a:r>
              <a:rPr lang="es-ES" dirty="0" smtClean="0"/>
              <a:t>PARTE 3: PLANTAS</a:t>
            </a:r>
          </a:p>
          <a:p>
            <a:r>
              <a:rPr lang="es-ES" dirty="0" smtClean="0"/>
              <a:t>MELIFERAS</a:t>
            </a:r>
            <a:endParaRPr lang="es-ES" dirty="0"/>
          </a:p>
        </p:txBody>
      </p:sp>
      <p:pic>
        <p:nvPicPr>
          <p:cNvPr id="1026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6632"/>
            <a:ext cx="4749552" cy="91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8056759" cy="554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8237235" cy="298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675726" cy="48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843375" cy="47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8816979" cy="40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95536" y="119675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Esta es una lista de prácticamente todas la flora melífera existente principalmente en nuestro país y otros, no sé si también será a nivel mundial, ya que por definición una planta melífera es aquella que produce polen y </a:t>
            </a:r>
            <a:r>
              <a:rPr lang="es-ES" sz="2400" dirty="0" err="1" smtClean="0"/>
              <a:t>nectar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r>
              <a:rPr lang="es-ES" sz="2400" dirty="0" smtClean="0"/>
              <a:t>Por lo tanto faltaría saber escoger qué tipo de plantas deberíamos usar para su producción en una sala blanca con focos (tipo cultivo interior de marihuana que todos más o menos conocemos)</a:t>
            </a:r>
          </a:p>
          <a:p>
            <a:endParaRPr lang="es-ES" sz="2400" dirty="0" smtClean="0"/>
          </a:p>
          <a:p>
            <a:r>
              <a:rPr lang="es-ES" sz="2400" b="1" dirty="0" smtClean="0"/>
              <a:t>A parte de esto, las abejas beben agua, con lo cual este es un factor a tener en cuenta.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E:\Nueva carpeta\8cbfbaff4ab51e410bbae2495f83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5112568" cy="487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38387"/>
            <a:ext cx="8784976" cy="61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58876"/>
            <a:ext cx="8172400" cy="60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42705"/>
            <a:ext cx="8064896" cy="61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09199"/>
            <a:ext cx="8316416" cy="61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1258"/>
            <a:ext cx="8352928" cy="60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56497"/>
            <a:ext cx="8280920" cy="600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7857501" cy="53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quitecturaysostenibilidad.com/wp/wp-content/uploads/2016/08/upcschool-large-1024x1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5886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042792" cy="418058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Proposta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Projecte</a:t>
            </a: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 Fi de </a:t>
            </a:r>
            <a:r>
              <a:rPr lang="es-ES" sz="2000" dirty="0" err="1" smtClean="0">
                <a:solidFill>
                  <a:schemeClr val="bg1">
                    <a:lumMod val="65000"/>
                  </a:schemeClr>
                </a:solidFill>
              </a:rPr>
              <a:t>Postgrau</a:t>
            </a:r>
            <a:endParaRPr lang="es-E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8182357" cy="55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198</Words>
  <Application>Microsoft Office PowerPoint</Application>
  <PresentationFormat>Presentación en pantalla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Propuesta Proyecto Fin de Postgrado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  <vt:lpstr>Proposta de Projecte Fi de Postgrau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Projecte Fi de Postgrau</dc:title>
  <dc:creator>victor</dc:creator>
  <cp:lastModifiedBy>victor</cp:lastModifiedBy>
  <cp:revision>56</cp:revision>
  <dcterms:created xsi:type="dcterms:W3CDTF">2018-03-09T05:15:33Z</dcterms:created>
  <dcterms:modified xsi:type="dcterms:W3CDTF">2018-03-11T19:32:32Z</dcterms:modified>
</cp:coreProperties>
</file>